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18018125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752"/>
    <a:srgbClr val="3D4450"/>
    <a:srgbClr val="F3F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0575"/>
    <p:restoredTop sz="94712"/>
  </p:normalViewPr>
  <p:slideViewPr>
    <p:cSldViewPr snapToGrid="0" snapToObjects="1">
      <p:cViewPr>
        <p:scale>
          <a:sx n="40" d="100"/>
          <a:sy n="40" d="100"/>
        </p:scale>
        <p:origin x="2408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948801"/>
            <a:ext cx="10363200" cy="627297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9463688"/>
            <a:ext cx="9144000" cy="4350208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959298"/>
            <a:ext cx="2628900" cy="1526952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959298"/>
            <a:ext cx="7734300" cy="1526952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492024"/>
            <a:ext cx="10515600" cy="7495038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2057968"/>
            <a:ext cx="10515600" cy="3941464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4796492"/>
            <a:ext cx="5181600" cy="11432335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4796492"/>
            <a:ext cx="5181600" cy="11432335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59302"/>
            <a:ext cx="10515600" cy="3482671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4416945"/>
            <a:ext cx="5157787" cy="216467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6581620"/>
            <a:ext cx="5157787" cy="968057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4416945"/>
            <a:ext cx="5183188" cy="216467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6581620"/>
            <a:ext cx="5183188" cy="968057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201208"/>
            <a:ext cx="3932237" cy="420422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594280"/>
            <a:ext cx="6172200" cy="1280454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405437"/>
            <a:ext cx="3932237" cy="10014242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201208"/>
            <a:ext cx="3932237" cy="420422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594280"/>
            <a:ext cx="6172200" cy="1280454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405437"/>
            <a:ext cx="3932237" cy="10014242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959302"/>
            <a:ext cx="10515600" cy="34826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796492"/>
            <a:ext cx="10515600" cy="11432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6700137"/>
            <a:ext cx="2743200" cy="9592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1CDF7-2080-8E4A-9054-24D9543B0F4C}" type="datetimeFigureOut">
              <a:rPr lang="de-DE" smtClean="0"/>
              <a:t>20.07.17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6700137"/>
            <a:ext cx="4114800" cy="9592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6700137"/>
            <a:ext cx="2743200" cy="9592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8B893-72F3-3B4B-85CE-72DAD96D465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570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microsoft.com/office/2007/relationships/hdphoto" Target="../media/hdphoto3.wdp"/><Relationship Id="rId12" Type="http://schemas.openxmlformats.org/officeDocument/2006/relationships/image" Target="../media/image8.png"/><Relationship Id="rId13" Type="http://schemas.microsoft.com/office/2007/relationships/hdphoto" Target="../media/hdphoto4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microsoft.com/office/2007/relationships/hdphoto" Target="../media/hdphoto1.wdp"/><Relationship Id="rId8" Type="http://schemas.openxmlformats.org/officeDocument/2006/relationships/image" Target="../media/image6.png"/><Relationship Id="rId9" Type="http://schemas.microsoft.com/office/2007/relationships/hdphoto" Target="../media/hdphoto2.wdp"/><Relationship Id="rId10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ung 10"/>
          <p:cNvGrpSpPr/>
          <p:nvPr/>
        </p:nvGrpSpPr>
        <p:grpSpPr>
          <a:xfrm>
            <a:off x="243059" y="8261824"/>
            <a:ext cx="5105481" cy="4167740"/>
            <a:chOff x="949633" y="1736202"/>
            <a:chExt cx="4397050" cy="3720326"/>
          </a:xfrm>
        </p:grpSpPr>
        <p:pic>
          <p:nvPicPr>
            <p:cNvPr id="4" name="Bild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9332"/>
            <a:stretch/>
          </p:blipFill>
          <p:spPr>
            <a:xfrm>
              <a:off x="949633" y="1736202"/>
              <a:ext cx="4397050" cy="3720326"/>
            </a:xfrm>
            <a:prstGeom prst="rect">
              <a:avLst/>
            </a:prstGeom>
          </p:spPr>
        </p:pic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4" t="585" r="1" b="17769"/>
            <a:stretch/>
          </p:blipFill>
          <p:spPr>
            <a:xfrm>
              <a:off x="1157468" y="1899946"/>
              <a:ext cx="3936879" cy="2488558"/>
            </a:xfrm>
            <a:prstGeom prst="rect">
              <a:avLst/>
            </a:prstGeom>
          </p:spPr>
        </p:pic>
      </p:grpSp>
      <p:grpSp>
        <p:nvGrpSpPr>
          <p:cNvPr id="15" name="Gruppierung 14"/>
          <p:cNvGrpSpPr/>
          <p:nvPr/>
        </p:nvGrpSpPr>
        <p:grpSpPr>
          <a:xfrm>
            <a:off x="687127" y="824656"/>
            <a:ext cx="4995216" cy="4077727"/>
            <a:chOff x="981677" y="342900"/>
            <a:chExt cx="6521139" cy="5421764"/>
          </a:xfrm>
        </p:grpSpPr>
        <p:pic>
          <p:nvPicPr>
            <p:cNvPr id="7" name="Bild 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8084"/>
            <a:stretch/>
          </p:blipFill>
          <p:spPr>
            <a:xfrm>
              <a:off x="981677" y="342900"/>
              <a:ext cx="6521139" cy="5421764"/>
            </a:xfrm>
            <a:prstGeom prst="rect">
              <a:avLst/>
            </a:prstGeom>
          </p:spPr>
        </p:pic>
        <p:pic>
          <p:nvPicPr>
            <p:cNvPr id="14" name="Bild 13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83" r="5994" b="3587"/>
            <a:stretch/>
          </p:blipFill>
          <p:spPr>
            <a:xfrm>
              <a:off x="1092200" y="467116"/>
              <a:ext cx="6055109" cy="3952484"/>
            </a:xfrm>
            <a:prstGeom prst="rect">
              <a:avLst/>
            </a:prstGeom>
          </p:spPr>
        </p:pic>
      </p:grpSp>
      <p:grpSp>
        <p:nvGrpSpPr>
          <p:cNvPr id="20" name="Gruppierung 19"/>
          <p:cNvGrpSpPr/>
          <p:nvPr/>
        </p:nvGrpSpPr>
        <p:grpSpPr>
          <a:xfrm>
            <a:off x="6843503" y="829399"/>
            <a:ext cx="5542693" cy="4072983"/>
            <a:chOff x="3367517" y="444499"/>
            <a:chExt cx="5616847" cy="4289145"/>
          </a:xfrm>
        </p:grpSpPr>
        <p:pic>
          <p:nvPicPr>
            <p:cNvPr id="5" name="Bild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8775"/>
            <a:stretch/>
          </p:blipFill>
          <p:spPr>
            <a:xfrm>
              <a:off x="3367517" y="444499"/>
              <a:ext cx="5109321" cy="4289145"/>
            </a:xfrm>
            <a:prstGeom prst="rect">
              <a:avLst/>
            </a:prstGeom>
          </p:spPr>
        </p:pic>
        <p:sp>
          <p:nvSpPr>
            <p:cNvPr id="16" name="Textfeld 15"/>
            <p:cNvSpPr txBox="1"/>
            <p:nvPr/>
          </p:nvSpPr>
          <p:spPr>
            <a:xfrm>
              <a:off x="3622350" y="1226762"/>
              <a:ext cx="5362014" cy="2062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err="1">
                  <a:latin typeface="Andale Mono" charset="0"/>
                  <a:ea typeface="Andale Mono" charset="0"/>
                  <a:cs typeface="Andale Mono" charset="0"/>
                </a:rPr>
                <a:t>while</a:t>
              </a:r>
              <a:r>
                <a:rPr lang="de-DE" sz="1400" dirty="0">
                  <a:latin typeface="Andale Mono" charset="0"/>
                  <a:ea typeface="Andale Mono" charset="0"/>
                  <a:cs typeface="Andale Mono" charset="0"/>
                </a:rPr>
                <a:t> (1) {</a:t>
              </a:r>
            </a:p>
            <a:p>
              <a:r>
                <a:rPr lang="de-DE" sz="1400" dirty="0">
                  <a:latin typeface="Andale Mono" charset="0"/>
                  <a:ea typeface="Andale Mono" charset="0"/>
                  <a:cs typeface="Andale Mono" charset="0"/>
                </a:rPr>
                <a:t>   </a:t>
              </a:r>
              <a:r>
                <a:rPr lang="de-DE" sz="1400" dirty="0" err="1">
                  <a:latin typeface="Andale Mono" charset="0"/>
                  <a:ea typeface="Andale Mono" charset="0"/>
                  <a:cs typeface="Andale Mono" charset="0"/>
                </a:rPr>
                <a:t>if</a:t>
              </a:r>
              <a:r>
                <a:rPr lang="de-DE" sz="1400" dirty="0">
                  <a:latin typeface="Andale Mono" charset="0"/>
                  <a:ea typeface="Andale Mono" charset="0"/>
                  <a:cs typeface="Andale Mono" charset="0"/>
                </a:rPr>
                <a:t> (</a:t>
              </a:r>
              <a:r>
                <a:rPr lang="de-DE" sz="1400" dirty="0" err="1">
                  <a:latin typeface="Andale Mono" charset="0"/>
                  <a:ea typeface="Andale Mono" charset="0"/>
                  <a:cs typeface="Andale Mono" charset="0"/>
                </a:rPr>
                <a:t>rec</a:t>
              </a:r>
              <a:r>
                <a:rPr lang="de-DE" sz="1400" dirty="0">
                  <a:latin typeface="Andale Mono" charset="0"/>
                  <a:ea typeface="Andale Mono" charset="0"/>
                  <a:cs typeface="Andale Mono" charset="0"/>
                </a:rPr>
                <a:t> != 0x01) {</a:t>
              </a:r>
            </a:p>
            <a:p>
              <a:r>
                <a:rPr lang="de-DE" sz="1400" dirty="0">
                  <a:latin typeface="Andale Mono" charset="0"/>
                  <a:ea typeface="Andale Mono" charset="0"/>
                  <a:cs typeface="Andale Mono" charset="0"/>
                </a:rPr>
                <a:t>      </a:t>
              </a:r>
              <a:r>
                <a:rPr lang="de-DE" sz="1400" dirty="0" err="1">
                  <a:latin typeface="Andale Mono" charset="0"/>
                  <a:ea typeface="Andale Mono" charset="0"/>
                  <a:cs typeface="Andale Mono" charset="0"/>
                </a:rPr>
                <a:t>write</a:t>
              </a:r>
              <a:r>
                <a:rPr lang="de-DE" sz="1400" dirty="0">
                  <a:latin typeface="Andale Mono" charset="0"/>
                  <a:ea typeface="Andale Mono" charset="0"/>
                  <a:cs typeface="Andale Mono" charset="0"/>
                </a:rPr>
                <a:t> (0x04,0x35, 1);</a:t>
              </a:r>
            </a:p>
            <a:p>
              <a:r>
                <a:rPr lang="de-DE" sz="1400" dirty="0">
                  <a:latin typeface="Andale Mono" charset="0"/>
                  <a:ea typeface="Andale Mono" charset="0"/>
                  <a:cs typeface="Andale Mono" charset="0"/>
                </a:rPr>
                <a:t>      </a:t>
              </a:r>
              <a:r>
                <a:rPr lang="de-DE" sz="1400" dirty="0" err="1">
                  <a:latin typeface="Andale Mono" charset="0"/>
                  <a:ea typeface="Andale Mono" charset="0"/>
                  <a:cs typeface="Andale Mono" charset="0"/>
                </a:rPr>
                <a:t>return</a:t>
              </a:r>
              <a:r>
                <a:rPr lang="de-DE" sz="1400" dirty="0">
                  <a:latin typeface="Andale Mono" charset="0"/>
                  <a:ea typeface="Andale Mono" charset="0"/>
                  <a:cs typeface="Andale Mono" charset="0"/>
                </a:rPr>
                <a:t>;</a:t>
              </a:r>
            </a:p>
            <a:p>
              <a:r>
                <a:rPr lang="de-DE" sz="1400" dirty="0">
                  <a:latin typeface="Andale Mono" charset="0"/>
                  <a:ea typeface="Andale Mono" charset="0"/>
                  <a:cs typeface="Andale Mono" charset="0"/>
                </a:rPr>
                <a:t>   }</a:t>
              </a:r>
            </a:p>
            <a:p>
              <a:r>
                <a:rPr lang="de-DE" sz="1400" dirty="0">
                  <a:latin typeface="Andale Mono" charset="0"/>
                  <a:ea typeface="Andale Mono" charset="0"/>
                  <a:cs typeface="Andale Mono" charset="0"/>
                </a:rPr>
                <a:t>}</a:t>
              </a:r>
            </a:p>
          </p:txBody>
        </p:sp>
        <p:sp>
          <p:nvSpPr>
            <p:cNvPr id="17" name="Dreieck 16"/>
            <p:cNvSpPr/>
            <p:nvPr/>
          </p:nvSpPr>
          <p:spPr>
            <a:xfrm rot="5400000">
              <a:off x="3797540" y="769710"/>
              <a:ext cx="381000" cy="368300"/>
            </a:xfrm>
            <a:prstGeom prst="triangl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18" name="Rechteck 17"/>
            <p:cNvSpPr/>
            <p:nvPr/>
          </p:nvSpPr>
          <p:spPr>
            <a:xfrm>
              <a:off x="5084509" y="763360"/>
              <a:ext cx="381000" cy="381000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/>
            </a:p>
          </p:txBody>
        </p:sp>
        <p:sp>
          <p:nvSpPr>
            <p:cNvPr id="19" name="Gebogener Pfeil 18"/>
            <p:cNvSpPr/>
            <p:nvPr/>
          </p:nvSpPr>
          <p:spPr>
            <a:xfrm>
              <a:off x="4279834" y="718240"/>
              <a:ext cx="657461" cy="766613"/>
            </a:xfrm>
            <a:prstGeom prst="circularArrow">
              <a:avLst>
                <a:gd name="adj1" fmla="val 10392"/>
                <a:gd name="adj2" fmla="val 1142319"/>
                <a:gd name="adj3" fmla="val 20813992"/>
                <a:gd name="adj4" fmla="val 10800000"/>
                <a:gd name="adj5" fmla="val 15718"/>
              </a:avLst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uppierung 22"/>
          <p:cNvGrpSpPr/>
          <p:nvPr/>
        </p:nvGrpSpPr>
        <p:grpSpPr>
          <a:xfrm>
            <a:off x="6632857" y="12899571"/>
            <a:ext cx="5515973" cy="4211488"/>
            <a:chOff x="6305643" y="1782266"/>
            <a:chExt cx="6263092" cy="5208814"/>
          </a:xfrm>
        </p:grpSpPr>
        <p:pic>
          <p:nvPicPr>
            <p:cNvPr id="21" name="Bild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5643" y="1916636"/>
              <a:ext cx="5874918" cy="3194656"/>
            </a:xfrm>
            <a:prstGeom prst="rect">
              <a:avLst/>
            </a:prstGeom>
          </p:spPr>
        </p:pic>
        <p:sp>
          <p:nvSpPr>
            <p:cNvPr id="22" name="Rechteck 21"/>
            <p:cNvSpPr/>
            <p:nvPr/>
          </p:nvSpPr>
          <p:spPr>
            <a:xfrm>
              <a:off x="6482427" y="5110139"/>
              <a:ext cx="5709573" cy="582417"/>
            </a:xfrm>
            <a:prstGeom prst="rect">
              <a:avLst/>
            </a:prstGeom>
            <a:solidFill>
              <a:srgbClr val="F3F2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/>
            </a:p>
          </p:txBody>
        </p:sp>
        <p:pic>
          <p:nvPicPr>
            <p:cNvPr id="6" name="Bild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8106"/>
            <a:stretch/>
          </p:blipFill>
          <p:spPr>
            <a:xfrm>
              <a:off x="6305643" y="1782266"/>
              <a:ext cx="6263092" cy="5208814"/>
            </a:xfrm>
            <a:prstGeom prst="rect">
              <a:avLst/>
            </a:prstGeom>
          </p:spPr>
        </p:pic>
      </p:grpSp>
      <p:pic>
        <p:nvPicPr>
          <p:cNvPr id="24" name="Bild 23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70" b="89955" l="7738" r="100000">
                        <a14:foregroundMark x1="86078" y1="67535" x2="22817" y2="68031"/>
                        <a14:foregroundMark x1="12930" y1="59772" x2="11343" y2="70238"/>
                        <a14:backgroundMark x1="69643" y1="50818" x2="31614" y2="53175"/>
                        <a14:backgroundMark x1="63327" y1="64335" x2="20569" y2="63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83078" y="9866265"/>
            <a:ext cx="3321000" cy="4428000"/>
          </a:xfrm>
          <a:prstGeom prst="rect">
            <a:avLst/>
          </a:prstGeom>
        </p:spPr>
      </p:pic>
      <p:pic>
        <p:nvPicPr>
          <p:cNvPr id="25" name="Bild 24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70" b="89955" l="7507" r="96164">
                        <a14:foregroundMark x1="89385" y1="66468" x2="19907" y2="66022"/>
                        <a14:foregroundMark x1="8333" y1="57490" x2="7507" y2="68502"/>
                        <a14:foregroundMark x1="16204" y1="66319" x2="13922" y2="66642"/>
                        <a14:foregroundMark x1="17229" y1="66146" x2="17063" y2="66766"/>
                        <a14:backgroundMark x1="57540" y1="30655" x2="50298" y2="54390"/>
                        <a14:backgroundMark x1="68287" y1="59797" x2="27348" y2="58557"/>
                        <a14:backgroundMark x1="57341" y1="62599" x2="21362" y2="62599"/>
                        <a14:backgroundMark x1="17030" y1="29886" x2="17030" y2="42138"/>
                        <a14:backgroundMark x1="16071" y1="28547" x2="16071" y2="28547"/>
                        <a14:backgroundMark x1="16303" y1="34797" x2="16303" y2="34797"/>
                        <a14:backgroundMark x1="48479" y1="54043" x2="48479" y2="54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06545" y="13074765"/>
            <a:ext cx="3996001" cy="5328000"/>
          </a:xfrm>
          <a:prstGeom prst="rect">
            <a:avLst/>
          </a:prstGeom>
          <a:scene3d>
            <a:camera prst="orthographicFront">
              <a:rot lat="10800000" lon="0" rev="10800000"/>
            </a:camera>
            <a:lightRig rig="threePt" dir="t"/>
          </a:scene3d>
        </p:spPr>
      </p:pic>
      <p:pic>
        <p:nvPicPr>
          <p:cNvPr id="32" name="Bild 31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70" b="89955" l="7507" r="96164">
                        <a14:foregroundMark x1="89385" y1="66468" x2="19907" y2="66022"/>
                        <a14:foregroundMark x1="8333" y1="57490" x2="7507" y2="68502"/>
                        <a14:foregroundMark x1="16204" y1="66319" x2="13922" y2="66642"/>
                        <a14:foregroundMark x1="17229" y1="66146" x2="17063" y2="66766"/>
                        <a14:backgroundMark x1="57540" y1="30655" x2="50298" y2="54390"/>
                        <a14:backgroundMark x1="68287" y1="59797" x2="27348" y2="58557"/>
                        <a14:backgroundMark x1="57341" y1="62599" x2="21362" y2="62599"/>
                        <a14:backgroundMark x1="17030" y1="29886" x2="17030" y2="42138"/>
                        <a14:backgroundMark x1="16071" y1="28547" x2="16071" y2="28547"/>
                        <a14:backgroundMark x1="16303" y1="34797" x2="16303" y2="34797"/>
                        <a14:backgroundMark x1="48479" y1="54043" x2="48479" y2="54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971237" y="1962593"/>
            <a:ext cx="3996001" cy="5328000"/>
          </a:xfrm>
          <a:prstGeom prst="rect">
            <a:avLst/>
          </a:prstGeom>
          <a:scene3d>
            <a:camera prst="orthographicFront">
              <a:rot lat="10800000" lon="0" rev="10800000"/>
            </a:camera>
            <a:lightRig rig="threePt" dir="t"/>
          </a:scene3d>
        </p:spPr>
      </p:pic>
      <p:pic>
        <p:nvPicPr>
          <p:cNvPr id="33" name="Bild 32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0344" b="89881" l="15303" r="60938">
                        <a14:backgroundMark x1="15873" y1="68122" x2="15997" y2="65278"/>
                        <a14:backgroundMark x1="15997" y1="61541" x2="15997" y2="59425"/>
                        <a14:backgroundMark x1="59648" y1="68618" x2="60268" y2="67097"/>
                        <a14:backgroundMark x1="58705" y1="67659" x2="59524" y2="66270"/>
                        <a14:backgroundMark x1="58606" y1="69048" x2="58606" y2="680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85" y="3633927"/>
            <a:ext cx="5846808" cy="4385106"/>
          </a:xfrm>
          <a:prstGeom prst="rect">
            <a:avLst/>
          </a:prstGeom>
        </p:spPr>
      </p:pic>
      <p:pic>
        <p:nvPicPr>
          <p:cNvPr id="37" name="Bild 36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22884" b="81019" l="9945" r="98016">
                        <a14:foregroundMark x1="69593" y1="70800" x2="71453" y2="73644"/>
                        <a14:foregroundMark x1="77282" y1="50132" x2="78547" y2="51852"/>
                        <a14:foregroundMark x1="77406" y1="42196" x2="78695" y2="44279"/>
                        <a14:foregroundMark x1="19172" y1="77612" x2="24430" y2="77811"/>
                        <a14:foregroundMark x1="82093" y1="77216" x2="87227" y2="78935"/>
                        <a14:foregroundMark x1="80332" y1="77249" x2="81597" y2="79101"/>
                        <a14:foregroundMark x1="87624" y1="77546" x2="87946" y2="78241"/>
                        <a14:foregroundMark x1="18180" y1="78538" x2="19023" y2="79663"/>
                        <a14:foregroundMark x1="91766" y1="74438" x2="96081" y2="78108"/>
                        <a14:foregroundMark x1="96305" y1="78538" x2="97470" y2="79927"/>
                        <a14:foregroundMark x1="24529" y1="26091" x2="65972" y2="26389"/>
                        <a14:backgroundMark x1="95040" y1="73049" x2="96875" y2="75893"/>
                        <a14:backgroundMark x1="15228" y1="77249" x2="18403" y2="80787"/>
                        <a14:backgroundMark x1="25248" y1="24041" x2="32267" y2="243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335" y="6108208"/>
            <a:ext cx="6685035" cy="5013777"/>
          </a:xfrm>
          <a:prstGeom prst="rect">
            <a:avLst/>
          </a:prstGeom>
        </p:spPr>
      </p:pic>
      <p:cxnSp>
        <p:nvCxnSpPr>
          <p:cNvPr id="39" name="Gerade Verbindung 38"/>
          <p:cNvCxnSpPr/>
          <p:nvPr/>
        </p:nvCxnSpPr>
        <p:spPr>
          <a:xfrm>
            <a:off x="11727173" y="6212368"/>
            <a:ext cx="0" cy="3923144"/>
          </a:xfrm>
          <a:prstGeom prst="line">
            <a:avLst/>
          </a:prstGeom>
          <a:ln w="920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>
            <a:spLocks noChangeAspect="1"/>
          </p:cNvSpPr>
          <p:nvPr/>
        </p:nvSpPr>
        <p:spPr>
          <a:xfrm>
            <a:off x="7610219" y="4023686"/>
            <a:ext cx="432000" cy="432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B</a:t>
            </a:r>
            <a:endParaRPr lang="de-DE" sz="2800" dirty="0">
              <a:solidFill>
                <a:schemeClr val="tx1"/>
              </a:solidFill>
            </a:endParaRPr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1389911" y="4056989"/>
            <a:ext cx="432000" cy="432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smtClean="0">
                <a:solidFill>
                  <a:schemeClr val="tx1"/>
                </a:solidFill>
              </a:rPr>
              <a:t>A</a:t>
            </a:r>
            <a:endParaRPr lang="de-DE" sz="2800" dirty="0">
              <a:solidFill>
                <a:schemeClr val="tx1"/>
              </a:solidFill>
            </a:endParaRPr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957911" y="11589003"/>
            <a:ext cx="432000" cy="432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7149484" y="9949794"/>
            <a:ext cx="432000" cy="432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10647265" y="16260382"/>
            <a:ext cx="432000" cy="432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E</a:t>
            </a:r>
          </a:p>
        </p:txBody>
      </p:sp>
      <p:cxnSp>
        <p:nvCxnSpPr>
          <p:cNvPr id="48" name="Gekrümmte Verbindung 47"/>
          <p:cNvCxnSpPr/>
          <p:nvPr/>
        </p:nvCxnSpPr>
        <p:spPr>
          <a:xfrm rot="10800000" flipV="1">
            <a:off x="8473283" y="4009908"/>
            <a:ext cx="2885283" cy="1370526"/>
          </a:xfrm>
          <a:prstGeom prst="curvedConnector3">
            <a:avLst>
              <a:gd name="adj1" fmla="val 244"/>
            </a:avLst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krümmte Verbindung 54"/>
          <p:cNvCxnSpPr/>
          <p:nvPr/>
        </p:nvCxnSpPr>
        <p:spPr>
          <a:xfrm rot="5400000">
            <a:off x="6225091" y="5544745"/>
            <a:ext cx="710598" cy="416327"/>
          </a:xfrm>
          <a:prstGeom prst="curvedConnector3">
            <a:avLst>
              <a:gd name="adj1" fmla="val -185"/>
            </a:avLst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krümmte Verbindung 66"/>
          <p:cNvCxnSpPr/>
          <p:nvPr/>
        </p:nvCxnSpPr>
        <p:spPr>
          <a:xfrm rot="16200000" flipH="1">
            <a:off x="6905" y="4935183"/>
            <a:ext cx="2640417" cy="738407"/>
          </a:xfrm>
          <a:prstGeom prst="curvedConnector3">
            <a:avLst>
              <a:gd name="adj1" fmla="val 100215"/>
            </a:avLst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krümmte Verbindung 71"/>
          <p:cNvCxnSpPr/>
          <p:nvPr/>
        </p:nvCxnSpPr>
        <p:spPr>
          <a:xfrm flipV="1">
            <a:off x="4181281" y="6254496"/>
            <a:ext cx="1588583" cy="340337"/>
          </a:xfrm>
          <a:prstGeom prst="curvedConnector3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78"/>
          <p:cNvCxnSpPr/>
          <p:nvPr/>
        </p:nvCxnSpPr>
        <p:spPr>
          <a:xfrm>
            <a:off x="4471283" y="11477891"/>
            <a:ext cx="133" cy="235573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krümmte Verbindung 81"/>
          <p:cNvCxnSpPr/>
          <p:nvPr/>
        </p:nvCxnSpPr>
        <p:spPr>
          <a:xfrm flipV="1">
            <a:off x="6217920" y="16175736"/>
            <a:ext cx="1525856" cy="300646"/>
          </a:xfrm>
          <a:prstGeom prst="curvedConnector3">
            <a:avLst>
              <a:gd name="adj1" fmla="val 100339"/>
            </a:avLst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krümmte Verbindung 84"/>
          <p:cNvCxnSpPr/>
          <p:nvPr/>
        </p:nvCxnSpPr>
        <p:spPr>
          <a:xfrm rot="5400000" flipH="1" flipV="1">
            <a:off x="3945083" y="16627811"/>
            <a:ext cx="750914" cy="448056"/>
          </a:xfrm>
          <a:prstGeom prst="curvedConnector3">
            <a:avLst>
              <a:gd name="adj1" fmla="val 99926"/>
            </a:avLst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41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31</Words>
  <Application>Microsoft Macintosh PowerPoint</Application>
  <PresentationFormat>Benutzerdefiniert</PresentationFormat>
  <Paragraphs>11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Andale Mono</vt:lpstr>
      <vt:lpstr>Calibri</vt:lpstr>
      <vt:lpstr>Calibri Light</vt:lpstr>
      <vt:lpstr>Arial</vt:lpstr>
      <vt:lpstr>Office-Design</vt:lpstr>
      <vt:lpstr>PowerPoint-Präsentation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Jens Drenhaus</dc:creator>
  <cp:lastModifiedBy>Jens Drenhaus</cp:lastModifiedBy>
  <cp:revision>21</cp:revision>
  <cp:lastPrinted>2017-07-20T20:15:44Z</cp:lastPrinted>
  <dcterms:created xsi:type="dcterms:W3CDTF">2017-07-20T17:43:05Z</dcterms:created>
  <dcterms:modified xsi:type="dcterms:W3CDTF">2017-07-20T20:55:33Z</dcterms:modified>
</cp:coreProperties>
</file>

<file path=docProps/thumbnail.jpeg>
</file>